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6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6557C6D-E23F-40E0-8A10-092E18C99CC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1762F16-00A0-408C-9010-37E0989AD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31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7C6D-E23F-40E0-8A10-092E18C99CC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2F16-00A0-408C-9010-37E0989AD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1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7C6D-E23F-40E0-8A10-092E18C99CC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2F16-00A0-408C-9010-37E0989AD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58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7C6D-E23F-40E0-8A10-092E18C99CC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2F16-00A0-408C-9010-37E0989AD215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2145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7C6D-E23F-40E0-8A10-092E18C99CC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2F16-00A0-408C-9010-37E0989AD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87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7C6D-E23F-40E0-8A10-092E18C99CC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2F16-00A0-408C-9010-37E0989AD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46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7C6D-E23F-40E0-8A10-092E18C99CC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2F16-00A0-408C-9010-37E0989AD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89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7C6D-E23F-40E0-8A10-092E18C99CC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2F16-00A0-408C-9010-37E0989AD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56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7C6D-E23F-40E0-8A10-092E18C99CC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2F16-00A0-408C-9010-37E0989AD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12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7C6D-E23F-40E0-8A10-092E18C99CC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2F16-00A0-408C-9010-37E0989AD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3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7C6D-E23F-40E0-8A10-092E18C99CC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2F16-00A0-408C-9010-37E0989AD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9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7C6D-E23F-40E0-8A10-092E18C99CC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2F16-00A0-408C-9010-37E0989AD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7C6D-E23F-40E0-8A10-092E18C99CC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2F16-00A0-408C-9010-37E0989AD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5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7C6D-E23F-40E0-8A10-092E18C99CC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2F16-00A0-408C-9010-37E0989AD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0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7C6D-E23F-40E0-8A10-092E18C99CC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2F16-00A0-408C-9010-37E0989AD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0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7C6D-E23F-40E0-8A10-092E18C99CC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2F16-00A0-408C-9010-37E0989AD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79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7C6D-E23F-40E0-8A10-092E18C99CC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2F16-00A0-408C-9010-37E0989AD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14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57C6D-E23F-40E0-8A10-092E18C99CC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62F16-00A0-408C-9010-37E0989AD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35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inistry-to-children.com/toothpaste-bible-object-lessons-for-children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Coloured_sharpie_markers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ublicdomainpictures.net/view-image.php?image=27686&amp;picture=magnifying-glas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ishofgold.net/2011/08/19/things-my-dog-has-destroyed-part-1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ichaelgr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15031/toothbrush-by-algotruneman-21503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r.wikipedia.org/wiki/Fichier:Colander_(PSF)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y.stackexchange.com/questions/128545/ac-plugs-different-types-of-plugs-recepticl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ouveaucheap.blogspot.com/2011/09/review-softsoap-juicy-pomegranate-mango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ublicdomainpictures.net/view-image.php?image=25070&amp;picture=mirro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lazingfirebug.deviantart.com/art/College-Ruled-Paper-43838906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commons.wikimedia.org/wiki/File:Packets_of_Vegetable_Seeds_at_Menard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ezminutoscondios.blogspot.com/2011/05/devocional-para-ninos-sobre-el-buen.html" TargetMode="Externa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A7BB1-632C-40BB-A05B-AAED9835CF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Digital Citizenship Toolkit</a:t>
            </a:r>
          </a:p>
        </p:txBody>
      </p:sp>
    </p:spTree>
    <p:extLst>
      <p:ext uri="{BB962C8B-B14F-4D97-AF65-F5344CB8AC3E}">
        <p14:creationId xmlns:p14="http://schemas.microsoft.com/office/powerpoint/2010/main" val="3709400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CB460-9294-49D4-915C-FDDC984F3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Reputation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88A34A-7925-4E24-BF66-377D792A1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86236" y="2019613"/>
            <a:ext cx="5219528" cy="2976762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935526B-E303-4C83-986F-21BC3DAE8887}"/>
              </a:ext>
            </a:extLst>
          </p:cNvPr>
          <p:cNvSpPr txBox="1">
            <a:spLocks/>
          </p:cNvSpPr>
          <p:nvPr/>
        </p:nvSpPr>
        <p:spPr>
          <a:xfrm>
            <a:off x="3486236" y="4760912"/>
            <a:ext cx="521952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Toothpaste</a:t>
            </a:r>
          </a:p>
        </p:txBody>
      </p:sp>
    </p:spTree>
    <p:extLst>
      <p:ext uri="{BB962C8B-B14F-4D97-AF65-F5344CB8AC3E}">
        <p14:creationId xmlns:p14="http://schemas.microsoft.com/office/powerpoint/2010/main" val="1919956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7254B-4168-405E-82E7-BAE4B7239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reputation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85199C-3CB2-4C0B-A374-306DE1E83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12" b="92947" l="1193" r="99319">
                        <a14:backgroundMark x1="19648" y1="67122" x2="19648" y2="67122"/>
                        <a14:backgroundMark x1="26746" y1="68714" x2="26746" y2="68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23938" y="2268161"/>
            <a:ext cx="6344124" cy="3166658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FA46237-99CB-4AB1-85EC-FB782B49663E}"/>
              </a:ext>
            </a:extLst>
          </p:cNvPr>
          <p:cNvSpPr txBox="1">
            <a:spLocks/>
          </p:cNvSpPr>
          <p:nvPr/>
        </p:nvSpPr>
        <p:spPr>
          <a:xfrm>
            <a:off x="3486236" y="4760912"/>
            <a:ext cx="521952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Permanent marker</a:t>
            </a:r>
          </a:p>
        </p:txBody>
      </p:sp>
    </p:spTree>
    <p:extLst>
      <p:ext uri="{BB962C8B-B14F-4D97-AF65-F5344CB8AC3E}">
        <p14:creationId xmlns:p14="http://schemas.microsoft.com/office/powerpoint/2010/main" val="1896765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84E58-142A-4BFA-9019-5505E8ED0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Reputation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701EFF09-EF14-42C6-B16F-20E37942A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4667" l="9581" r="89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69643" y="1680393"/>
            <a:ext cx="4252715" cy="3819804"/>
          </a:xfr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6B0B217-326E-4F90-813B-FBD36B7D164F}"/>
              </a:ext>
            </a:extLst>
          </p:cNvPr>
          <p:cNvSpPr txBox="1">
            <a:spLocks/>
          </p:cNvSpPr>
          <p:nvPr/>
        </p:nvSpPr>
        <p:spPr>
          <a:xfrm>
            <a:off x="3486236" y="4760912"/>
            <a:ext cx="521952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Magnifying Glass</a:t>
            </a:r>
          </a:p>
        </p:txBody>
      </p:sp>
    </p:spTree>
    <p:extLst>
      <p:ext uri="{BB962C8B-B14F-4D97-AF65-F5344CB8AC3E}">
        <p14:creationId xmlns:p14="http://schemas.microsoft.com/office/powerpoint/2010/main" val="2031339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97A91-BE74-47FC-B0E3-CD5E9864F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reputation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015C7D-FFCB-4796-933D-183346304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2" b="89864" l="5018" r="951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06709" y="1876693"/>
            <a:ext cx="5778582" cy="3541712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3B31857-E5E0-4711-A707-E1C3F2012629}"/>
              </a:ext>
            </a:extLst>
          </p:cNvPr>
          <p:cNvSpPr txBox="1">
            <a:spLocks/>
          </p:cNvSpPr>
          <p:nvPr/>
        </p:nvSpPr>
        <p:spPr>
          <a:xfrm>
            <a:off x="3486236" y="4760912"/>
            <a:ext cx="521952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Band-Aids</a:t>
            </a:r>
          </a:p>
        </p:txBody>
      </p:sp>
    </p:spTree>
    <p:extLst>
      <p:ext uri="{BB962C8B-B14F-4D97-AF65-F5344CB8AC3E}">
        <p14:creationId xmlns:p14="http://schemas.microsoft.com/office/powerpoint/2010/main" val="3968066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D7BF2-25A0-4664-A33E-E2717249F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Safety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D3E935C-CF52-4C30-A20B-0FE89171D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0" b="97160" l="10000" r="90000">
                        <a14:foregroundMark x1="54773" y1="6085" x2="54773" y2="6085"/>
                        <a14:foregroundMark x1="48182" y1="5680" x2="48182" y2="5680"/>
                        <a14:foregroundMark x1="47045" y1="5477" x2="47045" y2="5477"/>
                        <a14:foregroundMark x1="60909" y1="7099" x2="60909" y2="7099"/>
                        <a14:foregroundMark x1="50682" y1="11156" x2="50682" y2="11156"/>
                        <a14:foregroundMark x1="46364" y1="11156" x2="46364" y2="11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15520" y="1755076"/>
            <a:ext cx="3160960" cy="3541712"/>
          </a:xfr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574D95-CFD8-444F-9920-4F83F94C1BB7}"/>
              </a:ext>
            </a:extLst>
          </p:cNvPr>
          <p:cNvSpPr txBox="1">
            <a:spLocks/>
          </p:cNvSpPr>
          <p:nvPr/>
        </p:nvSpPr>
        <p:spPr>
          <a:xfrm>
            <a:off x="3486236" y="4760912"/>
            <a:ext cx="521952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padlock</a:t>
            </a:r>
          </a:p>
        </p:txBody>
      </p:sp>
    </p:spTree>
    <p:extLst>
      <p:ext uri="{BB962C8B-B14F-4D97-AF65-F5344CB8AC3E}">
        <p14:creationId xmlns:p14="http://schemas.microsoft.com/office/powerpoint/2010/main" val="2586597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155A2-6BBD-40BF-B7C1-05AB69F9E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Safety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52F457-8CBD-4F33-BD1C-3D3B0A546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68882" y="1944932"/>
            <a:ext cx="3254237" cy="2968136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085BC94-D4A1-4861-B796-4558E19033E0}"/>
              </a:ext>
            </a:extLst>
          </p:cNvPr>
          <p:cNvSpPr txBox="1">
            <a:spLocks/>
          </p:cNvSpPr>
          <p:nvPr/>
        </p:nvSpPr>
        <p:spPr>
          <a:xfrm>
            <a:off x="3486236" y="4760912"/>
            <a:ext cx="521952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toothbrush</a:t>
            </a:r>
          </a:p>
        </p:txBody>
      </p:sp>
    </p:spTree>
    <p:extLst>
      <p:ext uri="{BB962C8B-B14F-4D97-AF65-F5344CB8AC3E}">
        <p14:creationId xmlns:p14="http://schemas.microsoft.com/office/powerpoint/2010/main" val="211990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411D-8C8A-43A4-A990-2F94E9EA1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Safety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3A4275-41DE-469A-BCF5-7DA7D373C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9" b="97765" l="968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04089" y="2381865"/>
            <a:ext cx="4983822" cy="2877755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64FFCB5-F159-4C3A-ADD1-0AD184C66087}"/>
              </a:ext>
            </a:extLst>
          </p:cNvPr>
          <p:cNvSpPr txBox="1">
            <a:spLocks/>
          </p:cNvSpPr>
          <p:nvPr/>
        </p:nvSpPr>
        <p:spPr>
          <a:xfrm>
            <a:off x="3486236" y="4760912"/>
            <a:ext cx="521952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Strainer</a:t>
            </a:r>
          </a:p>
        </p:txBody>
      </p:sp>
    </p:spTree>
    <p:extLst>
      <p:ext uri="{BB962C8B-B14F-4D97-AF65-F5344CB8AC3E}">
        <p14:creationId xmlns:p14="http://schemas.microsoft.com/office/powerpoint/2010/main" val="3880349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DEAB3-5AA3-43F6-BB93-60AC9A872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Safety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43D4215-98C5-4062-8C7C-CF834CA48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3" b="94196" l="0" r="98926">
                        <a14:foregroundMark x1="87500" y1="66071" x2="87500" y2="66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65907" y="2458471"/>
            <a:ext cx="5460186" cy="2388832"/>
          </a:xfr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E3DF5284-9277-4139-A2E7-7F364098D143}"/>
              </a:ext>
            </a:extLst>
          </p:cNvPr>
          <p:cNvSpPr txBox="1">
            <a:spLocks/>
          </p:cNvSpPr>
          <p:nvPr/>
        </p:nvSpPr>
        <p:spPr>
          <a:xfrm>
            <a:off x="3486236" y="4760912"/>
            <a:ext cx="521952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Plug in</a:t>
            </a:r>
          </a:p>
        </p:txBody>
      </p:sp>
    </p:spTree>
    <p:extLst>
      <p:ext uri="{BB962C8B-B14F-4D97-AF65-F5344CB8AC3E}">
        <p14:creationId xmlns:p14="http://schemas.microsoft.com/office/powerpoint/2010/main" val="445036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E42E3-709A-4247-AB71-A1D10E48C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Respect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61B7E9-95CF-4D69-8213-2A4E57F621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22" b="96070" l="0" r="991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04939" y="2210504"/>
            <a:ext cx="4182122" cy="306957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B8D105A-F2FD-4BE7-9E9D-67116F9EABF0}"/>
              </a:ext>
            </a:extLst>
          </p:cNvPr>
          <p:cNvSpPr txBox="1">
            <a:spLocks/>
          </p:cNvSpPr>
          <p:nvPr/>
        </p:nvSpPr>
        <p:spPr>
          <a:xfrm>
            <a:off x="3486236" y="4760912"/>
            <a:ext cx="521952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soap</a:t>
            </a:r>
          </a:p>
        </p:txBody>
      </p:sp>
    </p:spTree>
    <p:extLst>
      <p:ext uri="{BB962C8B-B14F-4D97-AF65-F5344CB8AC3E}">
        <p14:creationId xmlns:p14="http://schemas.microsoft.com/office/powerpoint/2010/main" val="2546981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F5838-57AE-4A77-9C20-8EC488B49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Respect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2425B3-19EB-453F-906C-CD84A1FD0B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7" b="98000" l="9402" r="80342">
                        <a14:foregroundMark x1="41026" y1="24000" x2="45299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9312619">
            <a:off x="4707136" y="1648405"/>
            <a:ext cx="2777729" cy="356119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30A79CA-7B83-4889-9D4A-13A38DF66D3B}"/>
              </a:ext>
            </a:extLst>
          </p:cNvPr>
          <p:cNvSpPr txBox="1">
            <a:spLocks/>
          </p:cNvSpPr>
          <p:nvPr/>
        </p:nvSpPr>
        <p:spPr>
          <a:xfrm>
            <a:off x="3486236" y="4760912"/>
            <a:ext cx="521952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mirror</a:t>
            </a:r>
          </a:p>
        </p:txBody>
      </p:sp>
    </p:spTree>
    <p:extLst>
      <p:ext uri="{BB962C8B-B14F-4D97-AF65-F5344CB8AC3E}">
        <p14:creationId xmlns:p14="http://schemas.microsoft.com/office/powerpoint/2010/main" val="2607931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3E0D9-CC2E-4C91-9BBE-3BF557D5E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Respect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BA1A1D-5729-419F-8EB1-B072C5175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241328">
            <a:off x="4961020" y="1966496"/>
            <a:ext cx="2269961" cy="2938181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3F5F349-A810-455E-9042-165EC54E7273}"/>
              </a:ext>
            </a:extLst>
          </p:cNvPr>
          <p:cNvSpPr txBox="1">
            <a:spLocks/>
          </p:cNvSpPr>
          <p:nvPr/>
        </p:nvSpPr>
        <p:spPr>
          <a:xfrm>
            <a:off x="3486236" y="4760912"/>
            <a:ext cx="521952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Sheet of Paper</a:t>
            </a:r>
          </a:p>
        </p:txBody>
      </p:sp>
    </p:spTree>
    <p:extLst>
      <p:ext uri="{BB962C8B-B14F-4D97-AF65-F5344CB8AC3E}">
        <p14:creationId xmlns:p14="http://schemas.microsoft.com/office/powerpoint/2010/main" val="3040039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6C896-DB95-4D2A-B2BC-411204737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Reputation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972EE0-9AA7-45A5-BC39-805A3EC002F7}"/>
              </a:ext>
            </a:extLst>
          </p:cNvPr>
          <p:cNvSpPr txBox="1"/>
          <p:nvPr/>
        </p:nvSpPr>
        <p:spPr>
          <a:xfrm>
            <a:off x="1656070" y="7008000"/>
            <a:ext cx="91798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" tooltip="https://commons.wikimedia.org/wiki/File:Packets_of_Vegetable_Seeds_at_Menards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10D09EE-124C-40D3-8C01-D97121764E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7" l="0" r="100000">
                        <a14:foregroundMark x1="57534" y1="85333" x2="57534" y2="85333"/>
                        <a14:foregroundMark x1="63014" y1="88000" x2="63014" y2="88000"/>
                        <a14:foregroundMark x1="70890" y1="82667" x2="70890" y2="82667"/>
                        <a14:foregroundMark x1="60959" y1="80000" x2="60959" y2="80000"/>
                        <a14:foregroundMark x1="56849" y1="75333" x2="56849" y2="75333"/>
                        <a14:foregroundMark x1="45890" y1="82000" x2="45890" y2="82000"/>
                        <a14:foregroundMark x1="49658" y1="86667" x2="49658" y2="86667"/>
                        <a14:foregroundMark x1="45205" y1="90667" x2="45205" y2="90667"/>
                        <a14:foregroundMark x1="63699" y1="94667" x2="63699" y2="94667"/>
                        <a14:foregroundMark x1="69863" y1="93667" x2="69863" y2="93667"/>
                        <a14:foregroundMark x1="56164" y1="93333" x2="56164" y2="93333"/>
                        <a14:foregroundMark x1="49315" y1="93667" x2="49315" y2="93667"/>
                        <a14:foregroundMark x1="42466" y1="94667" x2="42466" y2="94667"/>
                        <a14:foregroundMark x1="40068" y1="97667" x2="40068" y2="97667"/>
                        <a14:foregroundMark x1="46918" y1="87333" x2="46918" y2="8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72367" y="1658144"/>
            <a:ext cx="3447266" cy="3541712"/>
          </a:xfr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6C8F090-BE22-40FC-AFC5-8CDBA71FB004}"/>
              </a:ext>
            </a:extLst>
          </p:cNvPr>
          <p:cNvSpPr txBox="1">
            <a:spLocks/>
          </p:cNvSpPr>
          <p:nvPr/>
        </p:nvSpPr>
        <p:spPr>
          <a:xfrm>
            <a:off x="3486236" y="4760912"/>
            <a:ext cx="521952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Packet of Seeds</a:t>
            </a:r>
          </a:p>
        </p:txBody>
      </p:sp>
    </p:spTree>
    <p:extLst>
      <p:ext uri="{BB962C8B-B14F-4D97-AF65-F5344CB8AC3E}">
        <p14:creationId xmlns:p14="http://schemas.microsoft.com/office/powerpoint/2010/main" val="30937397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48</TotalTime>
  <Words>44</Words>
  <Application>Microsoft Office PowerPoint</Application>
  <PresentationFormat>Widescreen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Tw Cen MT</vt:lpstr>
      <vt:lpstr>Circuit</vt:lpstr>
      <vt:lpstr>Digital Citizenship Toolkit</vt:lpstr>
      <vt:lpstr>Safety</vt:lpstr>
      <vt:lpstr>Safety</vt:lpstr>
      <vt:lpstr>Safety</vt:lpstr>
      <vt:lpstr>Safety</vt:lpstr>
      <vt:lpstr>Respect</vt:lpstr>
      <vt:lpstr>Respect</vt:lpstr>
      <vt:lpstr>Respect</vt:lpstr>
      <vt:lpstr>Reputation</vt:lpstr>
      <vt:lpstr>Reputation</vt:lpstr>
      <vt:lpstr>reputation</vt:lpstr>
      <vt:lpstr>Reputation</vt:lpstr>
      <vt:lpstr>reputation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Citizenship Toolkit</dc:title>
  <dc:creator>Andrew Behnke</dc:creator>
  <cp:lastModifiedBy>Andrew Behnke</cp:lastModifiedBy>
  <cp:revision>7</cp:revision>
  <dcterms:created xsi:type="dcterms:W3CDTF">2019-04-12T01:20:54Z</dcterms:created>
  <dcterms:modified xsi:type="dcterms:W3CDTF">2019-04-12T02:09:00Z</dcterms:modified>
</cp:coreProperties>
</file>