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1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6/28/18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353312"/>
            <a:ext cx="9966960" cy="3035808"/>
          </a:xfrm>
        </p:spPr>
        <p:txBody>
          <a:bodyPr/>
          <a:lstStyle/>
          <a:p>
            <a:r>
              <a:rPr lang="en-US" dirty="0" smtClean="0"/>
              <a:t>FFA Creed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3579223"/>
            <a:ext cx="7891272" cy="2468880"/>
          </a:xfrm>
        </p:spPr>
        <p:txBody>
          <a:bodyPr>
            <a:normAutofit/>
          </a:bodyPr>
          <a:lstStyle/>
          <a:p>
            <a:r>
              <a:rPr lang="en-US" dirty="0" smtClean="0"/>
              <a:t>Ms. Albert</a:t>
            </a:r>
          </a:p>
          <a:p>
            <a:endParaRPr lang="en-US" dirty="0"/>
          </a:p>
          <a:p>
            <a:r>
              <a:rPr lang="en-US" dirty="0" smtClean="0"/>
              <a:t>Where did the author write the FFA Creed?</a:t>
            </a:r>
          </a:p>
          <a:p>
            <a:endParaRPr lang="en-US" dirty="0"/>
          </a:p>
          <a:p>
            <a:r>
              <a:rPr lang="en-US" dirty="0" smtClean="0"/>
              <a:t>Wisconsin!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124" y="2104479"/>
            <a:ext cx="2758823" cy="1551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370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ffa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/>
              <a:t>I believe in less dependence on begging and more power in bargaining; in the life abundant and enough honest wealth to help make it so – for others as well as myself; in less need for charity and more of it when needed; in being happy myself and playing square with those whose happiness depends upon me.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0346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FFA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/>
              <a:t>I believe that American agriculture can and will hold true to the best traditions of our national life and that I can exert an influence in my home and community which will stand solid for my part in that inspiring task.”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595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some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Mark up your FFA Creed to circle, star, and mark in your own way the parts that stand out to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Be prepared to explain why these certain parts stood out to you.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Have at least one part from each paragraph of the FFA Creed.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91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stood out to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Why did this stand out to you?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679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FFA Creed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99338"/>
            <a:ext cx="10058400" cy="460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Choice of Assignments:</a:t>
            </a:r>
          </a:p>
          <a:p>
            <a:endParaRPr lang="en-US" dirty="0"/>
          </a:p>
          <a:p>
            <a:r>
              <a:rPr lang="en-US" dirty="0" smtClean="0"/>
              <a:t>Memorize FFA Creed and present it to the class</a:t>
            </a:r>
          </a:p>
          <a:p>
            <a:r>
              <a:rPr lang="en-US" dirty="0" smtClean="0"/>
              <a:t>Create an art piece symbolic of the FFA Creed</a:t>
            </a:r>
          </a:p>
          <a:p>
            <a:pPr lvl="1"/>
            <a:r>
              <a:rPr lang="en-US" dirty="0" smtClean="0"/>
              <a:t>Drawing</a:t>
            </a:r>
          </a:p>
          <a:p>
            <a:pPr lvl="1"/>
            <a:r>
              <a:rPr lang="en-US" dirty="0" smtClean="0"/>
              <a:t>Painting</a:t>
            </a:r>
          </a:p>
          <a:p>
            <a:r>
              <a:rPr lang="en-US" dirty="0" smtClean="0"/>
              <a:t>Create presentation explaining the parts of the FFA Creed and present it to the class</a:t>
            </a:r>
          </a:p>
          <a:p>
            <a:r>
              <a:rPr lang="en-US" dirty="0" smtClean="0"/>
              <a:t>Create a poster about the FFA Creed elements</a:t>
            </a:r>
          </a:p>
          <a:p>
            <a:r>
              <a:rPr lang="en-US" dirty="0" smtClean="0"/>
              <a:t>Write a script for a play based on the principles of the FFA Creed</a:t>
            </a:r>
          </a:p>
          <a:p>
            <a:endParaRPr lang="en-US" dirty="0"/>
          </a:p>
          <a:p>
            <a:r>
              <a:rPr lang="en-US" dirty="0" smtClean="0"/>
              <a:t>Don’t like any of these options? Think of a project idea related to the FFA Creed and get it approved by Ms. Albert!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583" y="0"/>
            <a:ext cx="2277417" cy="1710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432" y="2022259"/>
            <a:ext cx="2169522" cy="20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9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passionate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passion and drive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Is this important to consider when choosing a future career?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69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will be able to identify the importance of passion and drive within one’s work.</a:t>
            </a:r>
          </a:p>
          <a:p>
            <a:endParaRPr lang="en-US" sz="2400" dirty="0"/>
          </a:p>
          <a:p>
            <a:r>
              <a:rPr lang="en-US" sz="2400" dirty="0" smtClean="0"/>
              <a:t>I will be able to explain in my own words the value of the FFA Creed. </a:t>
            </a:r>
          </a:p>
          <a:p>
            <a:endParaRPr lang="en-US" sz="2400" dirty="0"/>
          </a:p>
          <a:p>
            <a:r>
              <a:rPr lang="en-US" sz="2400" dirty="0" smtClean="0"/>
              <a:t>I will be able to create a piece or work that is representative of the FFA Creed.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58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2758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Author: </a:t>
            </a:r>
            <a:r>
              <a:rPr lang="en-US" sz="2400" b="1" dirty="0" smtClean="0">
                <a:solidFill>
                  <a:srgbClr val="FF0000"/>
                </a:solidFill>
              </a:rPr>
              <a:t>E.M. Tiffany</a:t>
            </a:r>
          </a:p>
          <a:p>
            <a:endParaRPr lang="en-US" dirty="0"/>
          </a:p>
          <a:p>
            <a:r>
              <a:rPr lang="en-US" dirty="0" smtClean="0"/>
              <a:t>Originally from Kansas</a:t>
            </a:r>
          </a:p>
          <a:p>
            <a:r>
              <a:rPr lang="en-US" dirty="0" smtClean="0"/>
              <a:t>Wrote Creed in Wisconsin</a:t>
            </a:r>
          </a:p>
          <a:p>
            <a:endParaRPr lang="en-US" dirty="0"/>
          </a:p>
          <a:p>
            <a:r>
              <a:rPr lang="en-US" dirty="0" smtClean="0"/>
              <a:t>Grew up on a family farm in the later 1800s</a:t>
            </a:r>
          </a:p>
          <a:p>
            <a:r>
              <a:rPr lang="en-US" dirty="0" smtClean="0"/>
              <a:t>After high school attended college</a:t>
            </a:r>
          </a:p>
          <a:p>
            <a:pPr lvl="1"/>
            <a:r>
              <a:rPr lang="en-US" dirty="0" smtClean="0"/>
              <a:t>Graduated in 1902</a:t>
            </a:r>
          </a:p>
          <a:p>
            <a:pPr lvl="1"/>
            <a:r>
              <a:rPr lang="en-US" dirty="0" smtClean="0"/>
              <a:t>Classics Degree</a:t>
            </a:r>
          </a:p>
          <a:p>
            <a:pPr lvl="1"/>
            <a:r>
              <a:rPr lang="en-US" dirty="0" smtClean="0"/>
              <a:t>Began work as high school principal</a:t>
            </a:r>
          </a:p>
          <a:p>
            <a:r>
              <a:rPr lang="en-US" dirty="0" smtClean="0"/>
              <a:t>Pursued master’s degree in agricultural education</a:t>
            </a:r>
          </a:p>
          <a:p>
            <a:r>
              <a:rPr lang="en-US" dirty="0" smtClean="0"/>
              <a:t>Worked at University of Wisconsin </a:t>
            </a:r>
          </a:p>
          <a:p>
            <a:pPr lvl="1"/>
            <a:r>
              <a:rPr lang="en-US" dirty="0" smtClean="0"/>
              <a:t>Training vocational agriculture teachers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67" y="2121408"/>
            <a:ext cx="3116581" cy="39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2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the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 written in 1928</a:t>
            </a:r>
          </a:p>
          <a:p>
            <a:pPr lvl="1"/>
            <a:r>
              <a:rPr lang="en-US" dirty="0" smtClean="0"/>
              <a:t>Written while Tiffany was setting up exhibit for first Wisconsin state FFA Convention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“I got the idea that a statement of ideals for FFA might fit in the exhibit.” –E.M. Tiffany</a:t>
            </a:r>
          </a:p>
          <a:p>
            <a:endParaRPr lang="en-US" dirty="0" smtClean="0"/>
          </a:p>
          <a:p>
            <a:r>
              <a:rPr lang="en-US" dirty="0" smtClean="0"/>
              <a:t>First printed in 1929</a:t>
            </a:r>
          </a:p>
          <a:p>
            <a:endParaRPr lang="en-US" dirty="0" smtClean="0"/>
          </a:p>
          <a:p>
            <a:r>
              <a:rPr lang="en-US" dirty="0" smtClean="0"/>
              <a:t>Adopted by the National FFA Organization in 1930</a:t>
            </a:r>
          </a:p>
          <a:p>
            <a:pPr lvl="1"/>
            <a:r>
              <a:rPr lang="en-US" dirty="0" smtClean="0"/>
              <a:t>Third National FFA Convention</a:t>
            </a:r>
          </a:p>
          <a:p>
            <a:endParaRPr lang="en-US" dirty="0"/>
          </a:p>
          <a:p>
            <a:r>
              <a:rPr lang="en-US" dirty="0" smtClean="0"/>
              <a:t>Solid foundation for FFA’s principles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6" y="3534338"/>
            <a:ext cx="3029276" cy="3016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018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FFA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/>
              <a:t>“I believe in the future of agriculture, with a faith born not of words but of deeds- achievements won by the present and past generations of agriculturalists; in the promise of better days through better ways, even as the better things we now enjoy have come to us from the struggles of former years.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2934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FFA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/>
              <a:t>I believe that to live and work on a good farm, or to be engaged in other agricultural pursuits, is pleasant as well as challenging; for I know the joys and discomforts of agricultural life and hold an inborn fondness for those associations which, even in hours of discouragement, I cannot deny.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3968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FFA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/>
              <a:t>I believe in leadership from ourselves and respect from others. I believe in my own ability to work efficiently and think clearly, with such knowledge and skill as I can secure, and in the ability of progressive agriculturists to serve our own and the public interest in producing and marketing the product of our toil.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4853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374</TotalTime>
  <Words>672</Words>
  <Application>Microsoft Macintosh PowerPoint</Application>
  <PresentationFormat>Custom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FFA Creed</vt:lpstr>
      <vt:lpstr>What Are you passionate about?</vt:lpstr>
      <vt:lpstr>Why is passion and drive important?</vt:lpstr>
      <vt:lpstr>Today’s Objectives</vt:lpstr>
      <vt:lpstr>A little about the author</vt:lpstr>
      <vt:lpstr>A little about the creed</vt:lpstr>
      <vt:lpstr>The FFA Creed</vt:lpstr>
      <vt:lpstr>The FFA Creed</vt:lpstr>
      <vt:lpstr>The FFA Creed</vt:lpstr>
      <vt:lpstr>The ffa Creed</vt:lpstr>
      <vt:lpstr>The FFA Creed</vt:lpstr>
      <vt:lpstr>Take some time…</vt:lpstr>
      <vt:lpstr>Discussion</vt:lpstr>
      <vt:lpstr>FFA Creed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FFA Creed</dc:title>
  <dc:creator>Maggie Albert</dc:creator>
  <cp:lastModifiedBy>Maggie Albert</cp:lastModifiedBy>
  <cp:revision>15</cp:revision>
  <dcterms:created xsi:type="dcterms:W3CDTF">2018-03-06T03:10:23Z</dcterms:created>
  <dcterms:modified xsi:type="dcterms:W3CDTF">2018-06-29T02:52:35Z</dcterms:modified>
</cp:coreProperties>
</file>