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9144000"/>
  <p:notesSz cx="6858000" cy="9144000"/>
  <p:embeddedFontLst>
    <p:embeddedFont>
      <p:font typeface="Questrial"/>
      <p:regular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font" Target="fonts/Questrial-regular.fntdata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student’s name. Insert photo of student.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Insert student’s name.  Insert photo of the physical education teacher.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Insert student’s name.  Insert photo of the student in the gym.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Insert student’s name.  Insert photo of the music teacher.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Insert student’s name.  Insert photo of the student in the music room.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Insert student’s name.  Insert photo of the lunch supervisor.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Insert student’s name.  Insert photo of the student eating lunch.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Insert student’s name.  Insert photo of the principal in his/her office.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Insert student’s name.  Insert photo of the student sitting at the principal’s desk.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Insert student’s name.  Insert photo of the recess supervisor.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Insert student’s name.  Insert photo of the student playing on the playground.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photo of a teacher/staff member looking for student.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student’s name and school name.  Add a photo of the student in front of his/her school.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student’s name.  Insert picture of classroom teacher.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student’s name.  Insert picture of the student in his/her classroom.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student’s name.  Insert photo of the library/media specialist.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student’s name. Insert photo of student in the library.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Insert student’s name.  Insert photo of the art teacher.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student’s name.  Insert picture of student in the art room.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estrial"/>
                <a:ea typeface="Questrial"/>
                <a:cs typeface="Questrial"/>
                <a:sym typeface="Questrial"/>
              </a:rPr>
              <a:t>Where is </a:t>
            </a:r>
            <a:r>
              <a:rPr lang="en" sz="1000" u="sng">
                <a:latin typeface="Questrial"/>
                <a:ea typeface="Questrial"/>
                <a:cs typeface="Questrial"/>
                <a:sym typeface="Questrial"/>
              </a:rPr>
              <a:t>_________________________</a:t>
            </a:r>
            <a:r>
              <a:rPr lang="en">
                <a:latin typeface="Questrial"/>
                <a:ea typeface="Questrial"/>
                <a:cs typeface="Questrial"/>
                <a:sym typeface="Questrial"/>
              </a:rPr>
              <a:t>?</a:t>
            </a:r>
            <a:endParaRPr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4014575" y="4270950"/>
            <a:ext cx="6882000" cy="8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W</a:t>
            </a: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here is ______?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46805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______ </a:t>
            </a: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 is in the gym.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Where is _______?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_______</a:t>
            </a: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 is in the music room.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389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Where is _______?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______</a:t>
            </a: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 is in the cafeteria.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Where is ______?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1673725" y="484925"/>
            <a:ext cx="6402900" cy="156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_______</a:t>
            </a: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 is in the 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principal’s office!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Where is ______?</a:t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______ is on the playground.</a:t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1, 2, 3, 4, 5, 6, 7, 8, 9, 10!  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Where is</a:t>
            </a:r>
            <a:r>
              <a:rPr b="1" lang="en" sz="4800"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b="1" lang="en" sz="1400">
                <a:latin typeface="Questrial"/>
                <a:ea typeface="Questrial"/>
                <a:cs typeface="Questrial"/>
                <a:sym typeface="Questrial"/>
              </a:rPr>
              <a:t>__________________</a:t>
            </a: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?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2277275" y="2674125"/>
            <a:ext cx="5298900" cy="254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282478"/>
            <a:ext cx="8520600" cy="10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_______ </a:t>
            </a: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is at ______ Elementary School.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413150" y="1991858"/>
            <a:ext cx="6317700" cy="28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Where is _______?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_______ </a:t>
            </a: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 is in the classroom.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Where is ________?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_______ </a:t>
            </a: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 is in the library.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Where is ________?</a:t>
            </a:r>
            <a:endParaRPr sz="48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0" y="663742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________</a:t>
            </a: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 is in the art room.</a:t>
            </a:r>
            <a:endParaRPr sz="48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