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Garamond" panose="02020404030301010803" pitchFamily="18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46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hape 17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8" name="Shape 18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Shape 19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0" name="Shape 20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Shape 21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2415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ctr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8" name="Shape 98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Shape 106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07" name="Shape 107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08" name="Shape 108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Shape 122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/>
          </a:p>
        </p:txBody>
      </p:sp>
      <p:sp>
        <p:nvSpPr>
          <p:cNvPr id="123" name="Shape 123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/>
          </a:p>
        </p:txBody>
      </p:sp>
      <p:cxnSp>
        <p:nvCxnSpPr>
          <p:cNvPr id="124" name="Shape 124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2" name="Shape 132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Shape 13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3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46" name="Shape 146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hape 4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72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672"/>
              </a:spcBef>
              <a:spcAft>
                <a:spcPts val="0"/>
              </a:spcAft>
              <a:buClr>
                <a:schemeClr val="accent1"/>
              </a:buClr>
              <a:buSzPts val="3220"/>
              <a:buFont typeface="Arial"/>
              <a:buNone/>
              <a:defRPr sz="2800" b="0" i="0" u="none" strike="noStrike" cap="none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20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1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9" name="Shape 59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5" name="Shape 65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7" name="Shape 77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840"/>
              <a:buFont typeface="Arial"/>
              <a:buNone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8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50"/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2286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228600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035"/>
              <a:buFont typeface="Arial"/>
              <a:buNone/>
              <a:defRPr sz="9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" name="Shape 7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Shap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9" name="Shape 9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Shape 10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386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 b="1">
                <a:solidFill>
                  <a:srgbClr val="6AA84F"/>
                </a:solidFill>
              </a:rPr>
              <a:t>CAREERS</a:t>
            </a:r>
            <a:endParaRPr sz="5400" b="1" i="0" u="none" strike="noStrike" cap="none">
              <a:solidFill>
                <a:srgbClr val="6AA84F"/>
              </a:solidFill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9508067" y="85725"/>
            <a:ext cx="274655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2" name="AutoShape 2" descr="Image result for job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jobs"/>
          <p:cNvSpPr>
            <a:spLocks noChangeAspect="1" noChangeArrowheads="1"/>
          </p:cNvSpPr>
          <p:nvPr/>
        </p:nvSpPr>
        <p:spPr bwMode="auto">
          <a:xfrm>
            <a:off x="687116" y="15628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Image result for job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27" y="3971741"/>
            <a:ext cx="3746810" cy="233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295402" y="752475"/>
            <a:ext cx="96011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959"/>
              <a:buFont typeface="Garamond"/>
              <a:buNone/>
            </a:pPr>
            <a:r>
              <a:rPr lang="en-US" sz="3959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Introduction</a:t>
            </a:r>
            <a:endParaRPr sz="3959" b="1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1295403" y="1572322"/>
            <a:ext cx="10067690" cy="4348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People do different jobs</a:t>
            </a:r>
            <a:r>
              <a:rPr lang="en-US" sz="2400" b="0" i="0" u="none" strike="noStrike" cap="none" dirty="0" smtClean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lang="en-US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lang="en-US"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n-US" dirty="0" smtClean="0"/>
              <a:t>People </a:t>
            </a:r>
            <a:r>
              <a:rPr lang="en-US" dirty="0"/>
              <a:t>earn </a:t>
            </a:r>
            <a:r>
              <a:rPr lang="en-US" b="1" u="sng" dirty="0"/>
              <a:t>income</a:t>
            </a:r>
            <a:r>
              <a:rPr lang="en-US" dirty="0"/>
              <a:t> for the job they do. </a:t>
            </a:r>
            <a:endParaRPr dirty="0"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lang="en-US" sz="2400" b="0" i="0" u="none" strike="noStrike" cap="none" dirty="0" smtClean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Every 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job is important.  </a:t>
            </a:r>
            <a:endParaRPr lang="en-US" sz="2400" b="0" i="0" u="none" strike="noStrike" cap="none" dirty="0" smtClean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lang="en-US" sz="2400" b="0" i="0" u="none" strike="noStrike" cap="none" dirty="0" smtClean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r>
              <a:rPr lang="en-US" sz="2400" b="0" i="0" u="none" strike="noStrike" cap="none" dirty="0" smtClean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When </a:t>
            </a:r>
            <a:r>
              <a:rPr lang="en-US" sz="2400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people work, they help the </a:t>
            </a:r>
            <a:r>
              <a:rPr lang="en-US" sz="2400" b="1" i="0" u="sng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community</a:t>
            </a:r>
            <a:r>
              <a:rPr lang="en-US" sz="2400" b="1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  <a:endParaRPr dirty="0"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dirty="0"/>
          </a:p>
          <a:p>
            <a:pPr marL="0" marR="0" lvl="0" indent="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lang="en-US" dirty="0"/>
          </a:p>
        </p:txBody>
      </p:sp>
      <p:pic>
        <p:nvPicPr>
          <p:cNvPr id="159" name="Shape 159" descr="Image result for commun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0995" y="3775965"/>
            <a:ext cx="3307121" cy="220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mon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9248" y="1719805"/>
            <a:ext cx="2873541" cy="187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ent Arrow 4"/>
          <p:cNvSpPr/>
          <p:nvPr/>
        </p:nvSpPr>
        <p:spPr>
          <a:xfrm>
            <a:off x="3317631" y="2321169"/>
            <a:ext cx="2919046" cy="5158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028071" y="4947139"/>
            <a:ext cx="737947" cy="703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Firefighters</a:t>
            </a:r>
            <a:endParaRPr sz="4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How </a:t>
            </a:r>
            <a:r>
              <a:rPr lang="en-US"/>
              <a:t>firefighters </a:t>
            </a: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help people?</a:t>
            </a:r>
            <a:endParaRPr/>
          </a:p>
          <a:p>
            <a:pPr marL="285750" marR="0" lvl="0" indent="-11049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None/>
            </a:pP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285750" marR="0" lvl="0" indent="-285750" algn="l" rtl="0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>Is their job dangerous?</a:t>
            </a:r>
            <a:endParaRPr sz="2400" b="0" i="0" u="none" strike="noStrike" cap="none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67" name="Shape 167" descr="Image result for firefight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8600" y="3088625"/>
            <a:ext cx="4730650" cy="2787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038601" y="923925"/>
            <a:ext cx="39243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959"/>
              <a:buFont typeface="Garamond"/>
              <a:buNone/>
            </a:pPr>
            <a:r>
              <a:rPr lang="en-US" sz="3959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959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959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959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959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959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959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959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959" b="1" i="0" u="none" strike="noStrike" cap="none" dirty="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Teachers</a:t>
            </a:r>
            <a:br>
              <a:rPr lang="en-US" sz="3959" b="1" i="0" u="none" strike="noStrike" cap="none" dirty="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959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959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959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959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lang="en-US" sz="3959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  <a:t/>
            </a:r>
            <a:br>
              <a:rPr lang="en-US" sz="3959" b="0" i="0" u="none" strike="noStrike" cap="none" dirty="0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 sz="3959" b="0" i="0" u="none" strike="noStrike" cap="none" dirty="0">
              <a:solidFill>
                <a:srgbClr val="262626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73" name="Shape 173" descr="Image result for teacher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81284" y="2519363"/>
            <a:ext cx="4979924" cy="33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1382750" y="3076575"/>
            <a:ext cx="4962249" cy="19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accent1"/>
                </a:solidFill>
                <a:latin typeface="Garamond"/>
                <a:ea typeface="Garamond"/>
                <a:cs typeface="Garamond"/>
                <a:sym typeface="Garamond"/>
              </a:rPr>
              <a:t>How are teachers important for the community? </a:t>
            </a:r>
            <a:endParaRPr sz="2000" b="1" dirty="0">
              <a:solidFill>
                <a:schemeClr val="accen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82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Font typeface="Garamond"/>
              <a:buNone/>
            </a:pPr>
            <a:r>
              <a:rPr lang="en-US" sz="4400" b="0" i="0" u="none" strike="noStrike" cap="none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Doctors</a:t>
            </a:r>
            <a:endParaRPr sz="4400" b="0" i="0" u="none" strike="noStrike" cap="none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0" name="Shape 180" descr="Doctor, Dentist, Dental, Clinic, Medica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970518" y="2763897"/>
            <a:ext cx="2926080" cy="195072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 txBox="1"/>
          <p:nvPr/>
        </p:nvSpPr>
        <p:spPr>
          <a:xfrm>
            <a:off x="1295402" y="2763897"/>
            <a:ext cx="6103060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0070C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70C0"/>
                </a:solidFill>
                <a:latin typeface="Garamond"/>
                <a:ea typeface="Garamond"/>
                <a:cs typeface="Garamond"/>
                <a:sym typeface="Garamond"/>
              </a:rPr>
              <a:t>How do doctors help people?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2" name="Shape 182" descr="Image result for doctor and ki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6932" y="3557346"/>
            <a:ext cx="3222625" cy="24169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Garamond"/>
              <a:buNone/>
            </a:pPr>
            <a:r>
              <a:rPr lang="en-US" sz="4400" b="1" i="0" u="none" strike="noStrike" cap="none">
                <a:solidFill>
                  <a:schemeClr val="accent4"/>
                </a:solidFill>
                <a:latin typeface="Garamond"/>
                <a:ea typeface="Garamond"/>
                <a:cs typeface="Garamond"/>
                <a:sym typeface="Garamond"/>
              </a:rPr>
              <a:t>Zookeepers</a:t>
            </a:r>
            <a:endParaRPr sz="4400" b="1" i="0" u="none" strike="noStrike" cap="none">
              <a:solidFill>
                <a:schemeClr val="accent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pic>
        <p:nvPicPr>
          <p:cNvPr id="188" name="Shape 188" descr="Image result for zoo keeper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34152" y="2585545"/>
            <a:ext cx="2390755" cy="297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 descr="Image result for zoo keeper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89162" y="2585545"/>
            <a:ext cx="3878023" cy="2974483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/>
        </p:nvSpPr>
        <p:spPr>
          <a:xfrm>
            <a:off x="1182029" y="2585545"/>
            <a:ext cx="3087868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4"/>
                </a:solidFill>
                <a:latin typeface="Garamond"/>
                <a:ea typeface="Garamond"/>
                <a:cs typeface="Garamond"/>
                <a:sym typeface="Garamond"/>
              </a:rPr>
              <a:t>Why are zookeepers important for the community?</a:t>
            </a:r>
            <a:endParaRPr sz="1800" b="1">
              <a:solidFill>
                <a:schemeClr val="accent4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572322"/>
            <a:ext cx="9601196" cy="1048214"/>
          </a:xfrm>
        </p:spPr>
        <p:txBody>
          <a:bodyPr/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What </a:t>
            </a:r>
            <a:r>
              <a:rPr lang="en-US" sz="3200" dirty="0"/>
              <a:t>would you like to do when you grow up?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8064" y="2512327"/>
            <a:ext cx="9601196" cy="3318936"/>
          </a:xfrm>
        </p:spPr>
        <p:txBody>
          <a:bodyPr/>
          <a:lstStyle/>
          <a:p>
            <a:pPr marL="0" lvl="0" indent="0">
              <a:spcBef>
                <a:spcPts val="1080"/>
              </a:spcBef>
              <a:buNone/>
            </a:pPr>
            <a:r>
              <a:rPr lang="en-US" b="1" dirty="0" smtClean="0">
                <a:solidFill>
                  <a:srgbClr val="00B050"/>
                </a:solidFill>
              </a:rPr>
              <a:t>When </a:t>
            </a:r>
            <a:r>
              <a:rPr lang="en-US" b="1" dirty="0">
                <a:solidFill>
                  <a:srgbClr val="00B050"/>
                </a:solidFill>
              </a:rPr>
              <a:t>I grow up, I would like to be………</a:t>
            </a:r>
            <a:endParaRPr lang="en-US" dirty="0"/>
          </a:p>
          <a:p>
            <a:pPr marL="0" lvl="0" indent="0">
              <a:spcBef>
                <a:spcPts val="1080"/>
              </a:spcBef>
              <a:buNone/>
            </a:pPr>
            <a:r>
              <a:rPr lang="en-US" sz="3200" dirty="0"/>
              <a:t>Why?</a:t>
            </a:r>
          </a:p>
          <a:p>
            <a:pPr marL="0" lvl="0" indent="0">
              <a:spcBef>
                <a:spcPts val="1080"/>
              </a:spcBef>
              <a:buNone/>
            </a:pPr>
            <a:r>
              <a:rPr lang="en-US" b="1" dirty="0">
                <a:solidFill>
                  <a:srgbClr val="00B050"/>
                </a:solidFill>
              </a:rPr>
              <a:t>Because, ……………………</a:t>
            </a:r>
          </a:p>
          <a:p>
            <a:pPr marL="0" lvl="0" indent="0">
              <a:spcBef>
                <a:spcPts val="1080"/>
              </a:spcBef>
              <a:buNone/>
            </a:pPr>
            <a:r>
              <a:rPr lang="en-US" sz="3200" dirty="0"/>
              <a:t>How can you help the community with this job?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490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Compare/Contrast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30605" y="3534937"/>
            <a:ext cx="7359805" cy="111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843239" y="2720898"/>
            <a:ext cx="0" cy="3367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155795" y="2910468"/>
            <a:ext cx="1839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Firefighters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315200" y="2910468"/>
            <a:ext cx="2152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Zookeepers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35842445"/>
      </p:ext>
    </p:extLst>
  </p:cSld>
  <p:clrMapOvr>
    <a:masterClrMapping/>
  </p:clrMapOvr>
</p:sld>
</file>

<file path=ppt/theme/theme1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94</Words>
  <Application>Microsoft Office PowerPoint</Application>
  <PresentationFormat>Widescreen</PresentationFormat>
  <Paragraphs>30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Garamond</vt:lpstr>
      <vt:lpstr>Organic</vt:lpstr>
      <vt:lpstr>CAREERS</vt:lpstr>
      <vt:lpstr>Introduction</vt:lpstr>
      <vt:lpstr>Firefighters</vt:lpstr>
      <vt:lpstr>    Teachers    </vt:lpstr>
      <vt:lpstr>Doctors</vt:lpstr>
      <vt:lpstr>Zookeepers</vt:lpstr>
      <vt:lpstr> What would you like to do when you grow up? </vt:lpstr>
      <vt:lpstr>Compare/Contrast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</dc:title>
  <dc:creator>Jelena Kapetanovic</dc:creator>
  <cp:lastModifiedBy>Jelena Kapetanovic</cp:lastModifiedBy>
  <cp:revision>5</cp:revision>
  <dcterms:modified xsi:type="dcterms:W3CDTF">2018-05-10T14:39:30Z</dcterms:modified>
</cp:coreProperties>
</file>